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9" r:id="rId2"/>
    <p:sldId id="260" r:id="rId3"/>
    <p:sldId id="263" r:id="rId4"/>
    <p:sldId id="290" r:id="rId5"/>
    <p:sldId id="264" r:id="rId6"/>
    <p:sldId id="265" r:id="rId7"/>
    <p:sldId id="261" r:id="rId8"/>
    <p:sldId id="295" r:id="rId9"/>
    <p:sldId id="296" r:id="rId10"/>
    <p:sldId id="297" r:id="rId11"/>
    <p:sldId id="269" r:id="rId12"/>
    <p:sldId id="271" r:id="rId13"/>
    <p:sldId id="272" r:id="rId14"/>
    <p:sldId id="273" r:id="rId15"/>
    <p:sldId id="274" r:id="rId16"/>
    <p:sldId id="277" r:id="rId17"/>
    <p:sldId id="278" r:id="rId18"/>
    <p:sldId id="275" r:id="rId19"/>
    <p:sldId id="276" r:id="rId20"/>
    <p:sldId id="279" r:id="rId21"/>
    <p:sldId id="280" r:id="rId22"/>
    <p:sldId id="281" r:id="rId23"/>
    <p:sldId id="298" r:id="rId24"/>
    <p:sldId id="282" r:id="rId25"/>
    <p:sldId id="291" r:id="rId26"/>
    <p:sldId id="270" r:id="rId27"/>
    <p:sldId id="283" r:id="rId28"/>
    <p:sldId id="292" r:id="rId29"/>
    <p:sldId id="284" r:id="rId30"/>
    <p:sldId id="286" r:id="rId31"/>
    <p:sldId id="285" r:id="rId32"/>
    <p:sldId id="287" r:id="rId33"/>
    <p:sldId id="293" r:id="rId34"/>
    <p:sldId id="288" r:id="rId35"/>
    <p:sldId id="289" r:id="rId36"/>
    <p:sldId id="268" r:id="rId37"/>
    <p:sldId id="294" r:id="rId38"/>
    <p:sldId id="257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67" autoAdjust="0"/>
    <p:restoredTop sz="94660"/>
  </p:normalViewPr>
  <p:slideViewPr>
    <p:cSldViewPr snapToGrid="0" showGuides="1">
      <p:cViewPr>
        <p:scale>
          <a:sx n="90" d="100"/>
          <a:sy n="90" d="100"/>
        </p:scale>
        <p:origin x="1400" y="8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EB5F90-E94A-584B-834C-9054D0E5340E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9F69A1-E11A-B94D-BEE0-7D1B74431B98}">
      <dgm:prSet phldrT="[Text]"/>
      <dgm:spPr/>
      <dgm:t>
        <a:bodyPr/>
        <a:lstStyle/>
        <a:p>
          <a:r>
            <a:rPr lang="en-US" dirty="0" smtClean="0"/>
            <a:t>Write code</a:t>
          </a:r>
          <a:endParaRPr lang="en-US" dirty="0"/>
        </a:p>
      </dgm:t>
    </dgm:pt>
    <dgm:pt modelId="{09EC9584-B40B-4D42-88B8-B5D2BFBA3984}" type="parTrans" cxnId="{0CA236BF-7946-554A-A622-1DA8F54DC91F}">
      <dgm:prSet/>
      <dgm:spPr/>
      <dgm:t>
        <a:bodyPr/>
        <a:lstStyle/>
        <a:p>
          <a:endParaRPr lang="en-US"/>
        </a:p>
      </dgm:t>
    </dgm:pt>
    <dgm:pt modelId="{7BF734B0-A1BB-B345-A227-143093D4855D}" type="sibTrans" cxnId="{0CA236BF-7946-554A-A622-1DA8F54DC91F}">
      <dgm:prSet/>
      <dgm:spPr/>
      <dgm:t>
        <a:bodyPr/>
        <a:lstStyle/>
        <a:p>
          <a:endParaRPr lang="en-US"/>
        </a:p>
      </dgm:t>
    </dgm:pt>
    <dgm:pt modelId="{20CD842F-90D0-5643-ABC6-9C13C928F2F8}">
      <dgm:prSet phldrT="[Text]"/>
      <dgm:spPr/>
      <dgm:t>
        <a:bodyPr/>
        <a:lstStyle/>
        <a:p>
          <a:r>
            <a:rPr lang="en-US" dirty="0" smtClean="0"/>
            <a:t>Compile</a:t>
          </a:r>
          <a:endParaRPr lang="en-US" dirty="0"/>
        </a:p>
      </dgm:t>
    </dgm:pt>
    <dgm:pt modelId="{A19E8C83-A882-1048-B4E0-BD6E49B7DC30}" type="parTrans" cxnId="{09430780-1F1C-9E46-AF6E-6774074F84C2}">
      <dgm:prSet/>
      <dgm:spPr/>
      <dgm:t>
        <a:bodyPr/>
        <a:lstStyle/>
        <a:p>
          <a:endParaRPr lang="en-US"/>
        </a:p>
      </dgm:t>
    </dgm:pt>
    <dgm:pt modelId="{D165BAE0-CC40-D24A-8CB0-1C7DC7E20683}" type="sibTrans" cxnId="{09430780-1F1C-9E46-AF6E-6774074F84C2}">
      <dgm:prSet/>
      <dgm:spPr/>
      <dgm:t>
        <a:bodyPr/>
        <a:lstStyle/>
        <a:p>
          <a:endParaRPr lang="en-US"/>
        </a:p>
      </dgm:t>
    </dgm:pt>
    <dgm:pt modelId="{44D51FF6-2669-5947-A939-3F040FACE4CC}">
      <dgm:prSet phldrT="[Text]"/>
      <dgm:spPr/>
      <dgm:t>
        <a:bodyPr/>
        <a:lstStyle/>
        <a:p>
          <a:r>
            <a:rPr lang="en-US" dirty="0" smtClean="0"/>
            <a:t>Run</a:t>
          </a:r>
          <a:endParaRPr lang="en-US" dirty="0"/>
        </a:p>
      </dgm:t>
    </dgm:pt>
    <dgm:pt modelId="{7F9F0F68-8C05-2245-B362-DADF7E20A864}" type="parTrans" cxnId="{9C0ED178-76D1-F24D-AA30-77536AAF93FE}">
      <dgm:prSet/>
      <dgm:spPr/>
      <dgm:t>
        <a:bodyPr/>
        <a:lstStyle/>
        <a:p>
          <a:endParaRPr lang="en-US"/>
        </a:p>
      </dgm:t>
    </dgm:pt>
    <dgm:pt modelId="{10425272-3063-5A4B-B3AE-83BCC2BFA2A7}" type="sibTrans" cxnId="{9C0ED178-76D1-F24D-AA30-77536AAF93FE}">
      <dgm:prSet/>
      <dgm:spPr/>
      <dgm:t>
        <a:bodyPr/>
        <a:lstStyle/>
        <a:p>
          <a:endParaRPr lang="en-US"/>
        </a:p>
      </dgm:t>
    </dgm:pt>
    <dgm:pt modelId="{8DBDC75E-E20B-8948-9AC1-77861D1B4C3D}">
      <dgm:prSet phldrT="[Text]"/>
      <dgm:spPr/>
      <dgm:t>
        <a:bodyPr/>
        <a:lstStyle/>
        <a:p>
          <a:r>
            <a:rPr lang="en-US" dirty="0" smtClean="0"/>
            <a:t>Debug</a:t>
          </a:r>
          <a:endParaRPr lang="en-US" dirty="0"/>
        </a:p>
      </dgm:t>
    </dgm:pt>
    <dgm:pt modelId="{F050D344-A738-DF43-A1FD-261DF74798E7}" type="parTrans" cxnId="{6BEBD92C-04FA-C447-B67E-416CDB806F2A}">
      <dgm:prSet/>
      <dgm:spPr/>
      <dgm:t>
        <a:bodyPr/>
        <a:lstStyle/>
        <a:p>
          <a:endParaRPr lang="en-US"/>
        </a:p>
      </dgm:t>
    </dgm:pt>
    <dgm:pt modelId="{E75A4515-F0F1-1A40-A830-9F6706A48417}" type="sibTrans" cxnId="{6BEBD92C-04FA-C447-B67E-416CDB806F2A}">
      <dgm:prSet/>
      <dgm:spPr/>
      <dgm:t>
        <a:bodyPr/>
        <a:lstStyle/>
        <a:p>
          <a:endParaRPr lang="en-US"/>
        </a:p>
      </dgm:t>
    </dgm:pt>
    <dgm:pt modelId="{19CFD1A8-975C-5640-949A-B3E581EB768D}" type="pres">
      <dgm:prSet presAssocID="{74EB5F90-E94A-584B-834C-9054D0E5340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6A63422-F90B-6849-919A-A29C3417E3F3}" type="pres">
      <dgm:prSet presAssocID="{199F69A1-E11A-B94D-BEE0-7D1B74431B98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A12E89-0ABA-DC41-8FE5-1E868FD8A17F}" type="pres">
      <dgm:prSet presAssocID="{7BF734B0-A1BB-B345-A227-143093D4855D}" presName="sibTrans" presStyleLbl="sibTrans2D1" presStyleIdx="0" presStyleCnt="4"/>
      <dgm:spPr/>
      <dgm:t>
        <a:bodyPr/>
        <a:lstStyle/>
        <a:p>
          <a:endParaRPr lang="en-US"/>
        </a:p>
      </dgm:t>
    </dgm:pt>
    <dgm:pt modelId="{4BA036AB-1B14-B840-80BF-83B48F002F0E}" type="pres">
      <dgm:prSet presAssocID="{7BF734B0-A1BB-B345-A227-143093D4855D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29FE421F-068D-CC45-8B05-2F251634FBCA}" type="pres">
      <dgm:prSet presAssocID="{20CD842F-90D0-5643-ABC6-9C13C928F2F8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E4A349-BE93-2243-B9F6-712EB23771E0}" type="pres">
      <dgm:prSet presAssocID="{D165BAE0-CC40-D24A-8CB0-1C7DC7E20683}" presName="sibTrans" presStyleLbl="sibTrans2D1" presStyleIdx="1" presStyleCnt="4"/>
      <dgm:spPr/>
      <dgm:t>
        <a:bodyPr/>
        <a:lstStyle/>
        <a:p>
          <a:endParaRPr lang="en-US"/>
        </a:p>
      </dgm:t>
    </dgm:pt>
    <dgm:pt modelId="{A2B536B1-3491-164E-A576-BFA3470FDC3B}" type="pres">
      <dgm:prSet presAssocID="{D165BAE0-CC40-D24A-8CB0-1C7DC7E20683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48E2DEFA-64F7-9B43-BF61-3692B97C440F}" type="pres">
      <dgm:prSet presAssocID="{44D51FF6-2669-5947-A939-3F040FACE4CC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9F1E0B-DD6E-B04E-9B23-58223035095D}" type="pres">
      <dgm:prSet presAssocID="{10425272-3063-5A4B-B3AE-83BCC2BFA2A7}" presName="sibTrans" presStyleLbl="sibTrans2D1" presStyleIdx="2" presStyleCnt="4"/>
      <dgm:spPr/>
      <dgm:t>
        <a:bodyPr/>
        <a:lstStyle/>
        <a:p>
          <a:endParaRPr lang="en-US"/>
        </a:p>
      </dgm:t>
    </dgm:pt>
    <dgm:pt modelId="{B02CC8F3-0C6F-AA41-ACE6-40C674970077}" type="pres">
      <dgm:prSet presAssocID="{10425272-3063-5A4B-B3AE-83BCC2BFA2A7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819E886E-E166-274B-B6C4-C462FC158C5B}" type="pres">
      <dgm:prSet presAssocID="{8DBDC75E-E20B-8948-9AC1-77861D1B4C3D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1160C-6701-FE44-8B7F-E3007486A1A1}" type="pres">
      <dgm:prSet presAssocID="{E75A4515-F0F1-1A40-A830-9F6706A48417}" presName="sibTrans" presStyleLbl="sibTrans2D1" presStyleIdx="3" presStyleCnt="4"/>
      <dgm:spPr/>
      <dgm:t>
        <a:bodyPr/>
        <a:lstStyle/>
        <a:p>
          <a:endParaRPr lang="en-US"/>
        </a:p>
      </dgm:t>
    </dgm:pt>
    <dgm:pt modelId="{17764DCA-E2D8-9E45-989D-770962C28EE2}" type="pres">
      <dgm:prSet presAssocID="{E75A4515-F0F1-1A40-A830-9F6706A48417}" presName="connectorText" presStyleLbl="sibTrans2D1" presStyleIdx="3" presStyleCnt="4"/>
      <dgm:spPr/>
      <dgm:t>
        <a:bodyPr/>
        <a:lstStyle/>
        <a:p>
          <a:endParaRPr lang="en-US"/>
        </a:p>
      </dgm:t>
    </dgm:pt>
  </dgm:ptLst>
  <dgm:cxnLst>
    <dgm:cxn modelId="{B0E266C1-2B02-7542-AA81-C184FFCCE788}" type="presOf" srcId="{44D51FF6-2669-5947-A939-3F040FACE4CC}" destId="{48E2DEFA-64F7-9B43-BF61-3692B97C440F}" srcOrd="0" destOrd="0" presId="urn:microsoft.com/office/officeart/2005/8/layout/cycle2"/>
    <dgm:cxn modelId="{01DE487D-83D3-FE45-8392-FEDB60DF0E8B}" type="presOf" srcId="{E75A4515-F0F1-1A40-A830-9F6706A48417}" destId="{4D41160C-6701-FE44-8B7F-E3007486A1A1}" srcOrd="0" destOrd="0" presId="urn:microsoft.com/office/officeart/2005/8/layout/cycle2"/>
    <dgm:cxn modelId="{AA039DF9-E08B-5D4E-9BAD-7A605FF07110}" type="presOf" srcId="{74EB5F90-E94A-584B-834C-9054D0E5340E}" destId="{19CFD1A8-975C-5640-949A-B3E581EB768D}" srcOrd="0" destOrd="0" presId="urn:microsoft.com/office/officeart/2005/8/layout/cycle2"/>
    <dgm:cxn modelId="{FAB491F3-42B2-CA43-BFF7-6F6F798ADB90}" type="presOf" srcId="{E75A4515-F0F1-1A40-A830-9F6706A48417}" destId="{17764DCA-E2D8-9E45-989D-770962C28EE2}" srcOrd="1" destOrd="0" presId="urn:microsoft.com/office/officeart/2005/8/layout/cycle2"/>
    <dgm:cxn modelId="{D29AD67A-8CE5-444C-A6E1-A40DBAB95A7A}" type="presOf" srcId="{20CD842F-90D0-5643-ABC6-9C13C928F2F8}" destId="{29FE421F-068D-CC45-8B05-2F251634FBCA}" srcOrd="0" destOrd="0" presId="urn:microsoft.com/office/officeart/2005/8/layout/cycle2"/>
    <dgm:cxn modelId="{3533C3BC-B335-2948-8425-6B199132ECDE}" type="presOf" srcId="{D165BAE0-CC40-D24A-8CB0-1C7DC7E20683}" destId="{A2B536B1-3491-164E-A576-BFA3470FDC3B}" srcOrd="1" destOrd="0" presId="urn:microsoft.com/office/officeart/2005/8/layout/cycle2"/>
    <dgm:cxn modelId="{09430780-1F1C-9E46-AF6E-6774074F84C2}" srcId="{74EB5F90-E94A-584B-834C-9054D0E5340E}" destId="{20CD842F-90D0-5643-ABC6-9C13C928F2F8}" srcOrd="1" destOrd="0" parTransId="{A19E8C83-A882-1048-B4E0-BD6E49B7DC30}" sibTransId="{D165BAE0-CC40-D24A-8CB0-1C7DC7E20683}"/>
    <dgm:cxn modelId="{7FA5202C-D8BD-554E-9A5B-EF5450BAD819}" type="presOf" srcId="{8DBDC75E-E20B-8948-9AC1-77861D1B4C3D}" destId="{819E886E-E166-274B-B6C4-C462FC158C5B}" srcOrd="0" destOrd="0" presId="urn:microsoft.com/office/officeart/2005/8/layout/cycle2"/>
    <dgm:cxn modelId="{9C0ED178-76D1-F24D-AA30-77536AAF93FE}" srcId="{74EB5F90-E94A-584B-834C-9054D0E5340E}" destId="{44D51FF6-2669-5947-A939-3F040FACE4CC}" srcOrd="2" destOrd="0" parTransId="{7F9F0F68-8C05-2245-B362-DADF7E20A864}" sibTransId="{10425272-3063-5A4B-B3AE-83BCC2BFA2A7}"/>
    <dgm:cxn modelId="{31F08716-75AB-4449-926D-25C496865352}" type="presOf" srcId="{199F69A1-E11A-B94D-BEE0-7D1B74431B98}" destId="{66A63422-F90B-6849-919A-A29C3417E3F3}" srcOrd="0" destOrd="0" presId="urn:microsoft.com/office/officeart/2005/8/layout/cycle2"/>
    <dgm:cxn modelId="{542E1F38-A7D9-4044-AE06-AFFD263A1D44}" type="presOf" srcId="{7BF734B0-A1BB-B345-A227-143093D4855D}" destId="{4BA036AB-1B14-B840-80BF-83B48F002F0E}" srcOrd="1" destOrd="0" presId="urn:microsoft.com/office/officeart/2005/8/layout/cycle2"/>
    <dgm:cxn modelId="{7B21D05A-F23B-F94D-85BC-3AC33EC78042}" type="presOf" srcId="{10425272-3063-5A4B-B3AE-83BCC2BFA2A7}" destId="{FB9F1E0B-DD6E-B04E-9B23-58223035095D}" srcOrd="0" destOrd="0" presId="urn:microsoft.com/office/officeart/2005/8/layout/cycle2"/>
    <dgm:cxn modelId="{B6F1B977-DF04-F64D-A692-74B7783662F1}" type="presOf" srcId="{10425272-3063-5A4B-B3AE-83BCC2BFA2A7}" destId="{B02CC8F3-0C6F-AA41-ACE6-40C674970077}" srcOrd="1" destOrd="0" presId="urn:microsoft.com/office/officeart/2005/8/layout/cycle2"/>
    <dgm:cxn modelId="{0CA236BF-7946-554A-A622-1DA8F54DC91F}" srcId="{74EB5F90-E94A-584B-834C-9054D0E5340E}" destId="{199F69A1-E11A-B94D-BEE0-7D1B74431B98}" srcOrd="0" destOrd="0" parTransId="{09EC9584-B40B-4D42-88B8-B5D2BFBA3984}" sibTransId="{7BF734B0-A1BB-B345-A227-143093D4855D}"/>
    <dgm:cxn modelId="{8651CB46-DB34-ED4A-AFB1-8AEC85C3FC5E}" type="presOf" srcId="{D165BAE0-CC40-D24A-8CB0-1C7DC7E20683}" destId="{5AE4A349-BE93-2243-B9F6-712EB23771E0}" srcOrd="0" destOrd="0" presId="urn:microsoft.com/office/officeart/2005/8/layout/cycle2"/>
    <dgm:cxn modelId="{EEC647AC-F58F-B942-8C30-8A817825D3F4}" type="presOf" srcId="{7BF734B0-A1BB-B345-A227-143093D4855D}" destId="{E4A12E89-0ABA-DC41-8FE5-1E868FD8A17F}" srcOrd="0" destOrd="0" presId="urn:microsoft.com/office/officeart/2005/8/layout/cycle2"/>
    <dgm:cxn modelId="{6BEBD92C-04FA-C447-B67E-416CDB806F2A}" srcId="{74EB5F90-E94A-584B-834C-9054D0E5340E}" destId="{8DBDC75E-E20B-8948-9AC1-77861D1B4C3D}" srcOrd="3" destOrd="0" parTransId="{F050D344-A738-DF43-A1FD-261DF74798E7}" sibTransId="{E75A4515-F0F1-1A40-A830-9F6706A48417}"/>
    <dgm:cxn modelId="{B0327645-2BFD-C546-B29A-69E603193ED6}" type="presParOf" srcId="{19CFD1A8-975C-5640-949A-B3E581EB768D}" destId="{66A63422-F90B-6849-919A-A29C3417E3F3}" srcOrd="0" destOrd="0" presId="urn:microsoft.com/office/officeart/2005/8/layout/cycle2"/>
    <dgm:cxn modelId="{85FAF86D-94CC-764C-811F-C49694DC8561}" type="presParOf" srcId="{19CFD1A8-975C-5640-949A-B3E581EB768D}" destId="{E4A12E89-0ABA-DC41-8FE5-1E868FD8A17F}" srcOrd="1" destOrd="0" presId="urn:microsoft.com/office/officeart/2005/8/layout/cycle2"/>
    <dgm:cxn modelId="{F15B468D-1789-5B4F-B356-FB2D9FF4571E}" type="presParOf" srcId="{E4A12E89-0ABA-DC41-8FE5-1E868FD8A17F}" destId="{4BA036AB-1B14-B840-80BF-83B48F002F0E}" srcOrd="0" destOrd="0" presId="urn:microsoft.com/office/officeart/2005/8/layout/cycle2"/>
    <dgm:cxn modelId="{1C8BD1F6-FECA-4D43-84A1-170C7E1A0CCC}" type="presParOf" srcId="{19CFD1A8-975C-5640-949A-B3E581EB768D}" destId="{29FE421F-068D-CC45-8B05-2F251634FBCA}" srcOrd="2" destOrd="0" presId="urn:microsoft.com/office/officeart/2005/8/layout/cycle2"/>
    <dgm:cxn modelId="{F1851422-2EC7-9946-BE62-88A9C715944B}" type="presParOf" srcId="{19CFD1A8-975C-5640-949A-B3E581EB768D}" destId="{5AE4A349-BE93-2243-B9F6-712EB23771E0}" srcOrd="3" destOrd="0" presId="urn:microsoft.com/office/officeart/2005/8/layout/cycle2"/>
    <dgm:cxn modelId="{9151AF1C-072A-1D49-911C-AD859CEDEFB6}" type="presParOf" srcId="{5AE4A349-BE93-2243-B9F6-712EB23771E0}" destId="{A2B536B1-3491-164E-A576-BFA3470FDC3B}" srcOrd="0" destOrd="0" presId="urn:microsoft.com/office/officeart/2005/8/layout/cycle2"/>
    <dgm:cxn modelId="{614A14AC-5B8B-DB43-9B85-A60EACF2CFF3}" type="presParOf" srcId="{19CFD1A8-975C-5640-949A-B3E581EB768D}" destId="{48E2DEFA-64F7-9B43-BF61-3692B97C440F}" srcOrd="4" destOrd="0" presId="urn:microsoft.com/office/officeart/2005/8/layout/cycle2"/>
    <dgm:cxn modelId="{E91F0F39-076F-BD4F-A88A-E0B4F87D8BBB}" type="presParOf" srcId="{19CFD1A8-975C-5640-949A-B3E581EB768D}" destId="{FB9F1E0B-DD6E-B04E-9B23-58223035095D}" srcOrd="5" destOrd="0" presId="urn:microsoft.com/office/officeart/2005/8/layout/cycle2"/>
    <dgm:cxn modelId="{46B649A1-7574-EA45-94FB-602EDD458117}" type="presParOf" srcId="{FB9F1E0B-DD6E-B04E-9B23-58223035095D}" destId="{B02CC8F3-0C6F-AA41-ACE6-40C674970077}" srcOrd="0" destOrd="0" presId="urn:microsoft.com/office/officeart/2005/8/layout/cycle2"/>
    <dgm:cxn modelId="{728712A3-3F01-6C4C-B59C-B6416546318F}" type="presParOf" srcId="{19CFD1A8-975C-5640-949A-B3E581EB768D}" destId="{819E886E-E166-274B-B6C4-C462FC158C5B}" srcOrd="6" destOrd="0" presId="urn:microsoft.com/office/officeart/2005/8/layout/cycle2"/>
    <dgm:cxn modelId="{380F25A0-62C3-564E-89F8-5FE6429B3C2E}" type="presParOf" srcId="{19CFD1A8-975C-5640-949A-B3E581EB768D}" destId="{4D41160C-6701-FE44-8B7F-E3007486A1A1}" srcOrd="7" destOrd="0" presId="urn:microsoft.com/office/officeart/2005/8/layout/cycle2"/>
    <dgm:cxn modelId="{C0FDD08E-07A2-9D4C-8222-F3A49EB0D599}" type="presParOf" srcId="{4D41160C-6701-FE44-8B7F-E3007486A1A1}" destId="{17764DCA-E2D8-9E45-989D-770962C28EE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CFF71E-1560-EB4A-9072-D4DA8AE3DA5E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A5526CCA-807D-AB48-83FD-89A157F4401D}">
      <dgm:prSet phldrT="[Text]"/>
      <dgm:spPr/>
      <dgm:t>
        <a:bodyPr/>
        <a:lstStyle/>
        <a:p>
          <a:r>
            <a:rPr lang="en-US" dirty="0" smtClean="0"/>
            <a:t>Input</a:t>
          </a:r>
          <a:endParaRPr lang="en-US" dirty="0"/>
        </a:p>
      </dgm:t>
    </dgm:pt>
    <dgm:pt modelId="{63FCCD62-D425-3247-B308-CD4C21653030}" type="parTrans" cxnId="{BFD01F20-2B94-B544-997D-F4BAA76803CF}">
      <dgm:prSet/>
      <dgm:spPr/>
      <dgm:t>
        <a:bodyPr/>
        <a:lstStyle/>
        <a:p>
          <a:endParaRPr lang="en-US"/>
        </a:p>
      </dgm:t>
    </dgm:pt>
    <dgm:pt modelId="{6E77E6AA-166E-8D4A-93DF-8E79FEF17640}" type="sibTrans" cxnId="{BFD01F20-2B94-B544-997D-F4BAA76803CF}">
      <dgm:prSet/>
      <dgm:spPr/>
      <dgm:t>
        <a:bodyPr/>
        <a:lstStyle/>
        <a:p>
          <a:endParaRPr lang="en-US"/>
        </a:p>
      </dgm:t>
    </dgm:pt>
    <dgm:pt modelId="{6024D5A5-0C87-0F43-A0C7-79F389460057}">
      <dgm:prSet phldrT="[Text]"/>
      <dgm:spPr/>
      <dgm:t>
        <a:bodyPr/>
        <a:lstStyle/>
        <a:p>
          <a:r>
            <a:rPr lang="en-US" dirty="0" smtClean="0"/>
            <a:t>Code</a:t>
          </a:r>
          <a:endParaRPr lang="en-US" dirty="0"/>
        </a:p>
      </dgm:t>
    </dgm:pt>
    <dgm:pt modelId="{34CA829F-2BEE-F648-8B5F-6772A4ABC85C}" type="parTrans" cxnId="{D7055CED-7188-6D4D-88C9-C7E277248AE8}">
      <dgm:prSet/>
      <dgm:spPr/>
      <dgm:t>
        <a:bodyPr/>
        <a:lstStyle/>
        <a:p>
          <a:endParaRPr lang="en-US"/>
        </a:p>
      </dgm:t>
    </dgm:pt>
    <dgm:pt modelId="{DE7DA989-29B7-1445-B318-C754FD93F208}" type="sibTrans" cxnId="{D7055CED-7188-6D4D-88C9-C7E277248AE8}">
      <dgm:prSet/>
      <dgm:spPr/>
      <dgm:t>
        <a:bodyPr/>
        <a:lstStyle/>
        <a:p>
          <a:endParaRPr lang="en-US"/>
        </a:p>
      </dgm:t>
    </dgm:pt>
    <dgm:pt modelId="{8C76FC29-D30F-4443-AF85-C2FF12E0A29A}">
      <dgm:prSet phldrT="[Text]"/>
      <dgm:spPr/>
      <dgm:t>
        <a:bodyPr/>
        <a:lstStyle/>
        <a:p>
          <a:r>
            <a:rPr lang="en-US" dirty="0" smtClean="0"/>
            <a:t>Output</a:t>
          </a:r>
          <a:endParaRPr lang="en-US" dirty="0"/>
        </a:p>
      </dgm:t>
    </dgm:pt>
    <dgm:pt modelId="{A8E5E9B8-2761-B442-8C11-FD99B3471D91}" type="parTrans" cxnId="{29363144-274B-B64A-BA77-16DE8C36F377}">
      <dgm:prSet/>
      <dgm:spPr/>
      <dgm:t>
        <a:bodyPr/>
        <a:lstStyle/>
        <a:p>
          <a:endParaRPr lang="en-US"/>
        </a:p>
      </dgm:t>
    </dgm:pt>
    <dgm:pt modelId="{AE31C6BF-0692-5443-8517-7599D6DB48F4}" type="sibTrans" cxnId="{29363144-274B-B64A-BA77-16DE8C36F377}">
      <dgm:prSet/>
      <dgm:spPr/>
      <dgm:t>
        <a:bodyPr/>
        <a:lstStyle/>
        <a:p>
          <a:endParaRPr lang="en-US"/>
        </a:p>
      </dgm:t>
    </dgm:pt>
    <dgm:pt modelId="{76606C7C-A84E-7B4B-9392-E356AB837C52}" type="pres">
      <dgm:prSet presAssocID="{A3CFF71E-1560-EB4A-9072-D4DA8AE3DA5E}" presName="Name0" presStyleCnt="0">
        <dgm:presLayoutVars>
          <dgm:dir/>
          <dgm:resizeHandles val="exact"/>
        </dgm:presLayoutVars>
      </dgm:prSet>
      <dgm:spPr/>
    </dgm:pt>
    <dgm:pt modelId="{B5B3104C-A45C-354B-BD07-D07B465EA50A}" type="pres">
      <dgm:prSet presAssocID="{A5526CCA-807D-AB48-83FD-89A157F4401D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873F7D-83B3-474E-BDCB-C4D44A26485F}" type="pres">
      <dgm:prSet presAssocID="{6E77E6AA-166E-8D4A-93DF-8E79FEF17640}" presName="sibTrans" presStyleLbl="sibTrans2D1" presStyleIdx="0" presStyleCnt="2"/>
      <dgm:spPr/>
      <dgm:t>
        <a:bodyPr/>
        <a:lstStyle/>
        <a:p>
          <a:endParaRPr lang="en-US"/>
        </a:p>
      </dgm:t>
    </dgm:pt>
    <dgm:pt modelId="{4893EBDD-F65A-2A44-A5CE-33377FB85809}" type="pres">
      <dgm:prSet presAssocID="{6E77E6AA-166E-8D4A-93DF-8E79FEF17640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ABAA7424-4802-DE4E-AA23-015B5C27E5F8}" type="pres">
      <dgm:prSet presAssocID="{6024D5A5-0C87-0F43-A0C7-79F38946005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9CFC8F-6432-0B48-97AC-88A03522BEEE}" type="pres">
      <dgm:prSet presAssocID="{DE7DA989-29B7-1445-B318-C754FD93F208}" presName="sibTrans" presStyleLbl="sibTrans2D1" presStyleIdx="1" presStyleCnt="2"/>
      <dgm:spPr/>
      <dgm:t>
        <a:bodyPr/>
        <a:lstStyle/>
        <a:p>
          <a:endParaRPr lang="en-US"/>
        </a:p>
      </dgm:t>
    </dgm:pt>
    <dgm:pt modelId="{EA4D494C-EA3F-C342-9CF7-85E11E39DE77}" type="pres">
      <dgm:prSet presAssocID="{DE7DA989-29B7-1445-B318-C754FD93F208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175E6488-7713-9243-8863-DA60E20FC4A1}" type="pres">
      <dgm:prSet presAssocID="{8C76FC29-D30F-4443-AF85-C2FF12E0A29A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DFBAEB5-09A0-E942-81EA-D69203D6FB2A}" type="presOf" srcId="{6024D5A5-0C87-0F43-A0C7-79F389460057}" destId="{ABAA7424-4802-DE4E-AA23-015B5C27E5F8}" srcOrd="0" destOrd="0" presId="urn:microsoft.com/office/officeart/2005/8/layout/process1"/>
    <dgm:cxn modelId="{BFD01F20-2B94-B544-997D-F4BAA76803CF}" srcId="{A3CFF71E-1560-EB4A-9072-D4DA8AE3DA5E}" destId="{A5526CCA-807D-AB48-83FD-89A157F4401D}" srcOrd="0" destOrd="0" parTransId="{63FCCD62-D425-3247-B308-CD4C21653030}" sibTransId="{6E77E6AA-166E-8D4A-93DF-8E79FEF17640}"/>
    <dgm:cxn modelId="{D2597493-D076-4748-94C5-38035DEEBCF7}" type="presOf" srcId="{DE7DA989-29B7-1445-B318-C754FD93F208}" destId="{369CFC8F-6432-0B48-97AC-88A03522BEEE}" srcOrd="0" destOrd="0" presId="urn:microsoft.com/office/officeart/2005/8/layout/process1"/>
    <dgm:cxn modelId="{C921EAEB-D2D6-D044-A545-6BBEE5FCDB94}" type="presOf" srcId="{6E77E6AA-166E-8D4A-93DF-8E79FEF17640}" destId="{D2873F7D-83B3-474E-BDCB-C4D44A26485F}" srcOrd="0" destOrd="0" presId="urn:microsoft.com/office/officeart/2005/8/layout/process1"/>
    <dgm:cxn modelId="{A101441B-A42A-9848-B143-70712E24361D}" type="presOf" srcId="{8C76FC29-D30F-4443-AF85-C2FF12E0A29A}" destId="{175E6488-7713-9243-8863-DA60E20FC4A1}" srcOrd="0" destOrd="0" presId="urn:microsoft.com/office/officeart/2005/8/layout/process1"/>
    <dgm:cxn modelId="{12BB2C9F-D344-B84E-819A-A9900042D790}" type="presOf" srcId="{A3CFF71E-1560-EB4A-9072-D4DA8AE3DA5E}" destId="{76606C7C-A84E-7B4B-9392-E356AB837C52}" srcOrd="0" destOrd="0" presId="urn:microsoft.com/office/officeart/2005/8/layout/process1"/>
    <dgm:cxn modelId="{D7055CED-7188-6D4D-88C9-C7E277248AE8}" srcId="{A3CFF71E-1560-EB4A-9072-D4DA8AE3DA5E}" destId="{6024D5A5-0C87-0F43-A0C7-79F389460057}" srcOrd="1" destOrd="0" parTransId="{34CA829F-2BEE-F648-8B5F-6772A4ABC85C}" sibTransId="{DE7DA989-29B7-1445-B318-C754FD93F208}"/>
    <dgm:cxn modelId="{29363144-274B-B64A-BA77-16DE8C36F377}" srcId="{A3CFF71E-1560-EB4A-9072-D4DA8AE3DA5E}" destId="{8C76FC29-D30F-4443-AF85-C2FF12E0A29A}" srcOrd="2" destOrd="0" parTransId="{A8E5E9B8-2761-B442-8C11-FD99B3471D91}" sibTransId="{AE31C6BF-0692-5443-8517-7599D6DB48F4}"/>
    <dgm:cxn modelId="{F6C01168-A3FB-E44F-802B-A745BDFF001F}" type="presOf" srcId="{DE7DA989-29B7-1445-B318-C754FD93F208}" destId="{EA4D494C-EA3F-C342-9CF7-85E11E39DE77}" srcOrd="1" destOrd="0" presId="urn:microsoft.com/office/officeart/2005/8/layout/process1"/>
    <dgm:cxn modelId="{771B2BEB-F53F-854F-B97E-A50DBB9C624F}" type="presOf" srcId="{A5526CCA-807D-AB48-83FD-89A157F4401D}" destId="{B5B3104C-A45C-354B-BD07-D07B465EA50A}" srcOrd="0" destOrd="0" presId="urn:microsoft.com/office/officeart/2005/8/layout/process1"/>
    <dgm:cxn modelId="{FE56B269-6714-6D41-B219-F5502C5749B8}" type="presOf" srcId="{6E77E6AA-166E-8D4A-93DF-8E79FEF17640}" destId="{4893EBDD-F65A-2A44-A5CE-33377FB85809}" srcOrd="1" destOrd="0" presId="urn:microsoft.com/office/officeart/2005/8/layout/process1"/>
    <dgm:cxn modelId="{CEB81AD1-BE3E-6348-ABD7-25EC31D64D9A}" type="presParOf" srcId="{76606C7C-A84E-7B4B-9392-E356AB837C52}" destId="{B5B3104C-A45C-354B-BD07-D07B465EA50A}" srcOrd="0" destOrd="0" presId="urn:microsoft.com/office/officeart/2005/8/layout/process1"/>
    <dgm:cxn modelId="{76CD1672-DDE8-5C4B-B052-F3E993E85E7A}" type="presParOf" srcId="{76606C7C-A84E-7B4B-9392-E356AB837C52}" destId="{D2873F7D-83B3-474E-BDCB-C4D44A26485F}" srcOrd="1" destOrd="0" presId="urn:microsoft.com/office/officeart/2005/8/layout/process1"/>
    <dgm:cxn modelId="{3AFFD2DB-1D9F-1745-9F86-F9B09C7ACA20}" type="presParOf" srcId="{D2873F7D-83B3-474E-BDCB-C4D44A26485F}" destId="{4893EBDD-F65A-2A44-A5CE-33377FB85809}" srcOrd="0" destOrd="0" presId="urn:microsoft.com/office/officeart/2005/8/layout/process1"/>
    <dgm:cxn modelId="{BC7C36B1-93B1-E645-9AA3-19F99364BA49}" type="presParOf" srcId="{76606C7C-A84E-7B4B-9392-E356AB837C52}" destId="{ABAA7424-4802-DE4E-AA23-015B5C27E5F8}" srcOrd="2" destOrd="0" presId="urn:microsoft.com/office/officeart/2005/8/layout/process1"/>
    <dgm:cxn modelId="{3912B142-CACF-A749-8355-F2348A455822}" type="presParOf" srcId="{76606C7C-A84E-7B4B-9392-E356AB837C52}" destId="{369CFC8F-6432-0B48-97AC-88A03522BEEE}" srcOrd="3" destOrd="0" presId="urn:microsoft.com/office/officeart/2005/8/layout/process1"/>
    <dgm:cxn modelId="{AD238F06-BAF5-8A42-A4BF-E8634D7B78DD}" type="presParOf" srcId="{369CFC8F-6432-0B48-97AC-88A03522BEEE}" destId="{EA4D494C-EA3F-C342-9CF7-85E11E39DE77}" srcOrd="0" destOrd="0" presId="urn:microsoft.com/office/officeart/2005/8/layout/process1"/>
    <dgm:cxn modelId="{3A5F8119-6592-C640-832B-81B08102795F}" type="presParOf" srcId="{76606C7C-A84E-7B4B-9392-E356AB837C52}" destId="{175E6488-7713-9243-8863-DA60E20FC4A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A63422-F90B-6849-919A-A29C3417E3F3}">
      <dsp:nvSpPr>
        <dsp:cNvPr id="0" name=""/>
        <dsp:cNvSpPr/>
      </dsp:nvSpPr>
      <dsp:spPr>
        <a:xfrm>
          <a:off x="3196828" y="1442"/>
          <a:ext cx="1734343" cy="173434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Write code</a:t>
          </a:r>
          <a:endParaRPr lang="en-US" sz="2700" kern="1200" dirty="0"/>
        </a:p>
      </dsp:txBody>
      <dsp:txXfrm>
        <a:off x="3450817" y="255431"/>
        <a:ext cx="1226365" cy="1226365"/>
      </dsp:txXfrm>
    </dsp:sp>
    <dsp:sp modelId="{E4A12E89-0ABA-DC41-8FE5-1E868FD8A17F}">
      <dsp:nvSpPr>
        <dsp:cNvPr id="0" name=""/>
        <dsp:cNvSpPr/>
      </dsp:nvSpPr>
      <dsp:spPr>
        <a:xfrm rot="2700000">
          <a:off x="4744905" y="1487088"/>
          <a:ext cx="460478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4765136" y="1555315"/>
        <a:ext cx="322335" cy="351205"/>
      </dsp:txXfrm>
    </dsp:sp>
    <dsp:sp modelId="{29FE421F-068D-CC45-8B05-2F251634FBCA}">
      <dsp:nvSpPr>
        <dsp:cNvPr id="0" name=""/>
        <dsp:cNvSpPr/>
      </dsp:nvSpPr>
      <dsp:spPr>
        <a:xfrm>
          <a:off x="5037547" y="1842161"/>
          <a:ext cx="1734343" cy="173434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Compile</a:t>
          </a:r>
          <a:endParaRPr lang="en-US" sz="2700" kern="1200" dirty="0"/>
        </a:p>
      </dsp:txBody>
      <dsp:txXfrm>
        <a:off x="5291536" y="2096150"/>
        <a:ext cx="1226365" cy="1226365"/>
      </dsp:txXfrm>
    </dsp:sp>
    <dsp:sp modelId="{5AE4A349-BE93-2243-B9F6-712EB23771E0}">
      <dsp:nvSpPr>
        <dsp:cNvPr id="0" name=""/>
        <dsp:cNvSpPr/>
      </dsp:nvSpPr>
      <dsp:spPr>
        <a:xfrm rot="8100000">
          <a:off x="4763335" y="3327807"/>
          <a:ext cx="460478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 rot="10800000">
        <a:off x="4881247" y="3396034"/>
        <a:ext cx="322335" cy="351205"/>
      </dsp:txXfrm>
    </dsp:sp>
    <dsp:sp modelId="{48E2DEFA-64F7-9B43-BF61-3692B97C440F}">
      <dsp:nvSpPr>
        <dsp:cNvPr id="0" name=""/>
        <dsp:cNvSpPr/>
      </dsp:nvSpPr>
      <dsp:spPr>
        <a:xfrm>
          <a:off x="3196828" y="3682880"/>
          <a:ext cx="1734343" cy="173434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Run</a:t>
          </a:r>
          <a:endParaRPr lang="en-US" sz="2700" kern="1200" dirty="0"/>
        </a:p>
      </dsp:txBody>
      <dsp:txXfrm>
        <a:off x="3450817" y="3936869"/>
        <a:ext cx="1226365" cy="1226365"/>
      </dsp:txXfrm>
    </dsp:sp>
    <dsp:sp modelId="{FB9F1E0B-DD6E-B04E-9B23-58223035095D}">
      <dsp:nvSpPr>
        <dsp:cNvPr id="0" name=""/>
        <dsp:cNvSpPr/>
      </dsp:nvSpPr>
      <dsp:spPr>
        <a:xfrm rot="13500000">
          <a:off x="2922616" y="3346237"/>
          <a:ext cx="460478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 rot="10800000">
        <a:off x="3040528" y="3512146"/>
        <a:ext cx="322335" cy="351205"/>
      </dsp:txXfrm>
    </dsp:sp>
    <dsp:sp modelId="{819E886E-E166-274B-B6C4-C462FC158C5B}">
      <dsp:nvSpPr>
        <dsp:cNvPr id="0" name=""/>
        <dsp:cNvSpPr/>
      </dsp:nvSpPr>
      <dsp:spPr>
        <a:xfrm>
          <a:off x="1356108" y="1842161"/>
          <a:ext cx="1734343" cy="173434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Debug</a:t>
          </a:r>
          <a:endParaRPr lang="en-US" sz="2700" kern="1200" dirty="0"/>
        </a:p>
      </dsp:txBody>
      <dsp:txXfrm>
        <a:off x="1610097" y="2096150"/>
        <a:ext cx="1226365" cy="1226365"/>
      </dsp:txXfrm>
    </dsp:sp>
    <dsp:sp modelId="{4D41160C-6701-FE44-8B7F-E3007486A1A1}">
      <dsp:nvSpPr>
        <dsp:cNvPr id="0" name=""/>
        <dsp:cNvSpPr/>
      </dsp:nvSpPr>
      <dsp:spPr>
        <a:xfrm rot="18900000">
          <a:off x="2904186" y="1505518"/>
          <a:ext cx="460478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2924417" y="1671427"/>
        <a:ext cx="322335" cy="3512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B3104C-A45C-354B-BD07-D07B465EA50A}">
      <dsp:nvSpPr>
        <dsp:cNvPr id="0" name=""/>
        <dsp:cNvSpPr/>
      </dsp:nvSpPr>
      <dsp:spPr>
        <a:xfrm>
          <a:off x="7143" y="2068777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/>
            <a:t>Input</a:t>
          </a:r>
          <a:endParaRPr lang="en-US" sz="4600" kern="1200" dirty="0"/>
        </a:p>
      </dsp:txBody>
      <dsp:txXfrm>
        <a:off x="44665" y="2106299"/>
        <a:ext cx="2060143" cy="1206068"/>
      </dsp:txXfrm>
    </dsp:sp>
    <dsp:sp modelId="{D2873F7D-83B3-474E-BDCB-C4D44A26485F}">
      <dsp:nvSpPr>
        <dsp:cNvPr id="0" name=""/>
        <dsp:cNvSpPr/>
      </dsp:nvSpPr>
      <dsp:spPr>
        <a:xfrm>
          <a:off x="2355850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2355850" y="2550475"/>
        <a:ext cx="316861" cy="317716"/>
      </dsp:txXfrm>
    </dsp:sp>
    <dsp:sp modelId="{ABAA7424-4802-DE4E-AA23-015B5C27E5F8}">
      <dsp:nvSpPr>
        <dsp:cNvPr id="0" name=""/>
        <dsp:cNvSpPr/>
      </dsp:nvSpPr>
      <dsp:spPr>
        <a:xfrm>
          <a:off x="2996406" y="2068777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/>
            <a:t>Code</a:t>
          </a:r>
          <a:endParaRPr lang="en-US" sz="4600" kern="1200" dirty="0"/>
        </a:p>
      </dsp:txBody>
      <dsp:txXfrm>
        <a:off x="3033928" y="2106299"/>
        <a:ext cx="2060143" cy="1206068"/>
      </dsp:txXfrm>
    </dsp:sp>
    <dsp:sp modelId="{369CFC8F-6432-0B48-97AC-88A03522BEEE}">
      <dsp:nvSpPr>
        <dsp:cNvPr id="0" name=""/>
        <dsp:cNvSpPr/>
      </dsp:nvSpPr>
      <dsp:spPr>
        <a:xfrm>
          <a:off x="5345112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5345112" y="2550475"/>
        <a:ext cx="316861" cy="317716"/>
      </dsp:txXfrm>
    </dsp:sp>
    <dsp:sp modelId="{175E6488-7713-9243-8863-DA60E20FC4A1}">
      <dsp:nvSpPr>
        <dsp:cNvPr id="0" name=""/>
        <dsp:cNvSpPr/>
      </dsp:nvSpPr>
      <dsp:spPr>
        <a:xfrm>
          <a:off x="5985668" y="2068777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/>
            <a:t>Output</a:t>
          </a:r>
          <a:endParaRPr lang="en-US" sz="4600" kern="1200" dirty="0"/>
        </a:p>
      </dsp:txBody>
      <dsp:txXfrm>
        <a:off x="6023190" y="2106299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E8A31-6BD5-5447-A95F-AF8A4662F443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C1719-4FE7-5145-A158-CC9749666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591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E424-13D4-42D7-BC0E-5A641879F5D2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D230-D64E-4ABE-9F8E-D627FD68D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449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E424-13D4-42D7-BC0E-5A641879F5D2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D230-D64E-4ABE-9F8E-D627FD68D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017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E424-13D4-42D7-BC0E-5A641879F5D2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D230-D64E-4ABE-9F8E-D627FD68D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5438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0"/>
            <a:ext cx="11613776" cy="6858000"/>
          </a:xfr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  <a:latin typeface="Fira Code" charset="0"/>
                <a:ea typeface="Fira Code" charset="0"/>
                <a:cs typeface="Fira Code" charset="0"/>
              </a:defRPr>
            </a:lvl1pPr>
            <a:lvl2pPr marL="457200" indent="0" algn="l">
              <a:buNone/>
              <a:defRPr>
                <a:latin typeface="Fira Code" charset="0"/>
                <a:ea typeface="Fira Code" charset="0"/>
                <a:cs typeface="Fira Code" charset="0"/>
              </a:defRPr>
            </a:lvl2pPr>
            <a:lvl3pPr marL="914400" indent="0" algn="l">
              <a:buNone/>
              <a:defRPr>
                <a:latin typeface="Fira Code" charset="0"/>
                <a:ea typeface="Fira Code" charset="0"/>
                <a:cs typeface="Fira Code" charset="0"/>
              </a:defRPr>
            </a:lvl3pPr>
            <a:lvl4pPr marL="1371600" indent="0" algn="l">
              <a:buNone/>
              <a:defRPr>
                <a:latin typeface="Fira Code" charset="0"/>
                <a:ea typeface="Fira Code" charset="0"/>
                <a:cs typeface="Fira Code" charset="0"/>
              </a:defRPr>
            </a:lvl4pPr>
            <a:lvl5pPr marL="1828800" indent="0" algn="l">
              <a:buNone/>
              <a:defRPr>
                <a:latin typeface="Fira Code" charset="0"/>
                <a:ea typeface="Fira Code" charset="0"/>
                <a:cs typeface="Fira Code" charset="0"/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F125BD-84A7-D640-B61F-DF4DB5BE8148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4B0B5A-1B15-094C-AE8A-A5A20576F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06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E424-13D4-42D7-BC0E-5A641879F5D2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D230-D64E-4ABE-9F8E-D627FD68D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10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E424-13D4-42D7-BC0E-5A641879F5D2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D230-D64E-4ABE-9F8E-D627FD68D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13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E424-13D4-42D7-BC0E-5A641879F5D2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D230-D64E-4ABE-9F8E-D627FD68D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774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E424-13D4-42D7-BC0E-5A641879F5D2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D230-D64E-4ABE-9F8E-D627FD68D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06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E424-13D4-42D7-BC0E-5A641879F5D2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D230-D64E-4ABE-9F8E-D627FD68D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10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E424-13D4-42D7-BC0E-5A641879F5D2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D230-D64E-4ABE-9F8E-D627FD68D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477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E424-13D4-42D7-BC0E-5A641879F5D2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D230-D64E-4ABE-9F8E-D627FD68D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619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E424-13D4-42D7-BC0E-5A641879F5D2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D230-D64E-4ABE-9F8E-D627FD68D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409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AE424-13D4-42D7-BC0E-5A641879F5D2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5D230-D64E-4ABE-9F8E-D627FD68D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79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tiff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todomvc-pxmnrwujyf.now.sh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50484"/>
            <a:ext cx="15449550" cy="10299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2426"/>
            <a:ext cx="12192000" cy="28867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61" y="378394"/>
            <a:ext cx="5115488" cy="18955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4945" y="4608965"/>
            <a:ext cx="1135225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4800" b="1" dirty="0"/>
              <a:t>Immutable code for highly mutable </a:t>
            </a:r>
            <a:r>
              <a:rPr lang="en-US" sz="4800" b="1" dirty="0" smtClean="0"/>
              <a:t>apps</a:t>
            </a:r>
            <a:endParaRPr lang="en-US" sz="4800" b="1" dirty="0" smtClean="0">
              <a:solidFill>
                <a:schemeClr val="bg1"/>
              </a:solidFill>
            </a:endParaRPr>
          </a:p>
          <a:p>
            <a:r>
              <a:rPr lang="en-US" sz="2800" b="1" dirty="0" smtClean="0">
                <a:solidFill>
                  <a:schemeClr val="bg1"/>
                </a:solidFill>
              </a:rPr>
              <a:t>Toni Petrina, @</a:t>
            </a:r>
            <a:r>
              <a:rPr lang="en-US" sz="2800" b="1" dirty="0" err="1" smtClean="0">
                <a:solidFill>
                  <a:schemeClr val="bg1"/>
                </a:solidFill>
              </a:rPr>
              <a:t>to_pe</a:t>
            </a:r>
            <a:endParaRPr lang="en-US" sz="2800" b="1" dirty="0">
              <a:solidFill>
                <a:schemeClr val="bg1"/>
              </a:solidFill>
            </a:endParaRPr>
          </a:p>
          <a:p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214" y="6091584"/>
            <a:ext cx="1790700" cy="6676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948" y="6082268"/>
            <a:ext cx="1871662" cy="6862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5645" y="5992812"/>
            <a:ext cx="549206" cy="86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53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TDD forces you to work this 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Prepare environment</a:t>
            </a:r>
          </a:p>
          <a:p>
            <a:endParaRPr lang="en-US" dirty="0"/>
          </a:p>
          <a:p>
            <a:r>
              <a:rPr lang="en-US" dirty="0" smtClean="0"/>
              <a:t>Execute</a:t>
            </a:r>
          </a:p>
          <a:p>
            <a:endParaRPr lang="en-US" dirty="0"/>
          </a:p>
          <a:p>
            <a:r>
              <a:rPr lang="en-US" dirty="0" smtClean="0"/>
              <a:t>Assert success/failure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2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observable on the frontend </a:t>
            </a:r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72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Frontent</a:t>
            </a:r>
            <a:r>
              <a:rPr lang="en-US" dirty="0" smtClean="0"/>
              <a:t> is "easy"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model</a:t>
            </a:r>
          </a:p>
          <a:p>
            <a:r>
              <a:rPr lang="en-US" dirty="0" smtClean="0"/>
              <a:t>Write UI</a:t>
            </a:r>
          </a:p>
          <a:p>
            <a:r>
              <a:rPr lang="en-US" dirty="0" smtClean="0"/>
              <a:t>Bind UI</a:t>
            </a:r>
          </a:p>
          <a:p>
            <a:r>
              <a:rPr lang="en-US" dirty="0" smtClean="0"/>
              <a:t>Notify 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48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Binding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976313" y="2557463"/>
            <a:ext cx="10239375" cy="2428875"/>
            <a:chOff x="714375" y="2557463"/>
            <a:chExt cx="10239375" cy="2428875"/>
          </a:xfrm>
        </p:grpSpPr>
        <p:sp>
          <p:nvSpPr>
            <p:cNvPr id="3" name="Rectangle 2"/>
            <p:cNvSpPr/>
            <p:nvPr/>
          </p:nvSpPr>
          <p:spPr>
            <a:xfrm>
              <a:off x="714375" y="2557463"/>
              <a:ext cx="2971800" cy="24288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Model</a:t>
              </a:r>
              <a:endParaRPr lang="en-US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7981950" y="2557463"/>
              <a:ext cx="2971800" cy="242887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UI</a:t>
              </a:r>
              <a:endParaRPr lang="en-US" dirty="0"/>
            </a:p>
          </p:txBody>
        </p:sp>
        <p:sp>
          <p:nvSpPr>
            <p:cNvPr id="7" name="Right Arrow 6"/>
            <p:cNvSpPr/>
            <p:nvPr/>
          </p:nvSpPr>
          <p:spPr>
            <a:xfrm>
              <a:off x="3686174" y="2557463"/>
              <a:ext cx="4295775" cy="571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Notify</a:t>
              </a:r>
              <a:endParaRPr lang="en-US"/>
            </a:p>
          </p:txBody>
        </p:sp>
        <p:sp>
          <p:nvSpPr>
            <p:cNvPr id="9" name="Left Arrow 8"/>
            <p:cNvSpPr/>
            <p:nvPr/>
          </p:nvSpPr>
          <p:spPr>
            <a:xfrm>
              <a:off x="3686173" y="4429125"/>
              <a:ext cx="4295775" cy="557213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Command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7822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Trees are hard</a:t>
            </a: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7163" y="2343150"/>
            <a:ext cx="1271587" cy="1157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Root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52602" y="2481263"/>
            <a:ext cx="1190624" cy="101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Subroot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52602" y="3781425"/>
            <a:ext cx="1190624" cy="101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Subroot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52602" y="5081587"/>
            <a:ext cx="1190624" cy="101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Subroot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433764" y="2481263"/>
            <a:ext cx="1190624" cy="733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Smaller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433764" y="3271838"/>
            <a:ext cx="1190624" cy="733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Smaller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433764" y="1690688"/>
            <a:ext cx="1190624" cy="733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Smaller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3" idx="3"/>
            <a:endCxn id="4" idx="1"/>
          </p:cNvCxnSpPr>
          <p:nvPr/>
        </p:nvCxnSpPr>
        <p:spPr>
          <a:xfrm>
            <a:off x="1428750" y="2921794"/>
            <a:ext cx="323852" cy="69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3" idx="3"/>
            <a:endCxn id="5" idx="1"/>
          </p:cNvCxnSpPr>
          <p:nvPr/>
        </p:nvCxnSpPr>
        <p:spPr>
          <a:xfrm>
            <a:off x="1428750" y="2921794"/>
            <a:ext cx="323852" cy="1369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3" idx="3"/>
            <a:endCxn id="6" idx="1"/>
          </p:cNvCxnSpPr>
          <p:nvPr/>
        </p:nvCxnSpPr>
        <p:spPr>
          <a:xfrm>
            <a:off x="1428750" y="2921794"/>
            <a:ext cx="323852" cy="2669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" idx="3"/>
            <a:endCxn id="9" idx="1"/>
          </p:cNvCxnSpPr>
          <p:nvPr/>
        </p:nvCxnSpPr>
        <p:spPr>
          <a:xfrm flipV="1">
            <a:off x="2943226" y="2057401"/>
            <a:ext cx="490538" cy="933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3"/>
            <a:endCxn id="7" idx="1"/>
          </p:cNvCxnSpPr>
          <p:nvPr/>
        </p:nvCxnSpPr>
        <p:spPr>
          <a:xfrm flipV="1">
            <a:off x="2943226" y="2847976"/>
            <a:ext cx="490538" cy="142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" idx="3"/>
            <a:endCxn id="8" idx="1"/>
          </p:cNvCxnSpPr>
          <p:nvPr/>
        </p:nvCxnSpPr>
        <p:spPr>
          <a:xfrm>
            <a:off x="2943226" y="2990851"/>
            <a:ext cx="490538" cy="647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8143876" y="2208609"/>
            <a:ext cx="2871787" cy="27955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UI</a:t>
            </a:r>
            <a:endParaRPr lang="en-US" dirty="0"/>
          </a:p>
        </p:txBody>
      </p:sp>
      <p:sp>
        <p:nvSpPr>
          <p:cNvPr id="25" name="Left Arrow 24"/>
          <p:cNvSpPr/>
          <p:nvPr/>
        </p:nvSpPr>
        <p:spPr>
          <a:xfrm>
            <a:off x="4948240" y="2847975"/>
            <a:ext cx="3209923" cy="75842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Command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3328988" y="1328738"/>
            <a:ext cx="8315325" cy="4371975"/>
          </a:xfrm>
          <a:prstGeom prst="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4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Observables are real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INotifyPropertyChanged</a:t>
            </a:r>
            <a:r>
              <a:rPr lang="en-US" dirty="0" smtClean="0"/>
              <a:t> in C#</a:t>
            </a:r>
          </a:p>
          <a:p>
            <a:r>
              <a:rPr lang="en-US" dirty="0" smtClean="0"/>
              <a:t>Every node listens for children events</a:t>
            </a:r>
          </a:p>
          <a:p>
            <a:r>
              <a:rPr lang="en-US" dirty="0" smtClean="0"/>
              <a:t>Hundreds of events are problem</a:t>
            </a:r>
          </a:p>
          <a:p>
            <a:pPr lvl="1"/>
            <a:r>
              <a:rPr lang="en-US" dirty="0" smtClean="0"/>
              <a:t>Slow processing</a:t>
            </a:r>
          </a:p>
          <a:p>
            <a:pPr lvl="1"/>
            <a:r>
              <a:rPr lang="en-US" dirty="0" smtClean="0"/>
              <a:t>Large memory consumption</a:t>
            </a:r>
          </a:p>
          <a:p>
            <a:pPr lvl="1"/>
            <a:r>
              <a:rPr lang="en-US" dirty="0" smtClean="0"/>
              <a:t>Introduce latency</a:t>
            </a:r>
          </a:p>
          <a:p>
            <a:pPr lvl="1"/>
            <a:endParaRPr lang="en-US" dirty="0"/>
          </a:p>
          <a:p>
            <a:r>
              <a:rPr lang="en-US" dirty="0" smtClean="0"/>
              <a:t>And, what's worse, maintenance</a:t>
            </a:r>
            <a:endParaRPr lang="en-US" dirty="0"/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$("#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btnClick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").click(function () {}) // but where do you unhook?</a:t>
            </a:r>
          </a:p>
        </p:txBody>
      </p:sp>
    </p:spTree>
    <p:extLst>
      <p:ext uri="{BB962C8B-B14F-4D97-AF65-F5344CB8AC3E}">
        <p14:creationId xmlns:p14="http://schemas.microsoft.com/office/powerpoint/2010/main" val="7691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MVVM made simple</a:t>
            </a:r>
            <a:endParaRPr lang="en-US" dirty="0"/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437" y="1690688"/>
            <a:ext cx="5191125" cy="43513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9063" y="6377672"/>
            <a:ext cx="105965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www.codeproject.com</a:t>
            </a:r>
            <a:r>
              <a:rPr lang="en-US" dirty="0"/>
              <a:t>/Articles/278901/MVVM-Pattern-Made-Simple</a:t>
            </a:r>
          </a:p>
        </p:txBody>
      </p:sp>
    </p:spTree>
    <p:extLst>
      <p:ext uri="{BB962C8B-B14F-4D97-AF65-F5344CB8AC3E}">
        <p14:creationId xmlns:p14="http://schemas.microsoft.com/office/powerpoint/2010/main" val="196972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642" y="1590675"/>
            <a:ext cx="8762716" cy="496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6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change paradigm -&gt; immutable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action requires processing most of our state tree, change how we process</a:t>
            </a:r>
          </a:p>
          <a:p>
            <a:r>
              <a:rPr lang="en-US" dirty="0" smtClean="0"/>
              <a:t>However, UI needs to know if something changes</a:t>
            </a:r>
          </a:p>
          <a:p>
            <a:r>
              <a:rPr lang="en-US" dirty="0" smtClean="0"/>
              <a:t>So, introduce immutability</a:t>
            </a:r>
          </a:p>
          <a:p>
            <a:r>
              <a:rPr lang="en-US" dirty="0" smtClean="0"/>
              <a:t>Create new and change existing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49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Redux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11821"/>
            <a:ext cx="10515600" cy="317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7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philosophy behind immutability</a:t>
            </a:r>
          </a:p>
          <a:p>
            <a:r>
              <a:rPr lang="en-US" dirty="0" smtClean="0"/>
              <a:t>All observable on the frontend front</a:t>
            </a:r>
          </a:p>
          <a:p>
            <a:r>
              <a:rPr lang="en-US" dirty="0" smtClean="0"/>
              <a:t>Hell or high load</a:t>
            </a:r>
          </a:p>
          <a:p>
            <a:r>
              <a:rPr lang="en-US" dirty="0" smtClean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99907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451976" cy="68580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Counter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Value {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 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sz="2000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// usage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 c =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 Counter();</a:t>
            </a:r>
          </a:p>
          <a:p>
            <a:r>
              <a:rPr lang="en-US" sz="2000" dirty="0" err="1" smtClean="0">
                <a:solidFill>
                  <a:srgbClr val="000000"/>
                </a:solidFill>
                <a:latin typeface="Menlo-Regular" charset="0"/>
              </a:rPr>
              <a:t>c.Value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++;</a:t>
            </a:r>
          </a:p>
          <a:p>
            <a:endParaRPr lang="en-US" sz="2000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755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451976" cy="68580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Counter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Value {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 }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inc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() { Value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++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 }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dec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() { Value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--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 }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5AA314"/>
                </a:solidFill>
                <a:latin typeface="Menlo-Regular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val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 { Value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val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 }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345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451976" cy="68580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8E8E7C"/>
                </a:solidFill>
                <a:latin typeface="Menlo-Regular" charset="0"/>
              </a:rPr>
              <a:t>// simple store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store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Store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&gt; ((state, action)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=&gt;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(action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is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(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)action;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(action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is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&amp;&amp;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(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)action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EC4307"/>
                </a:solidFill>
                <a:latin typeface="Menlo-Regular" charset="0"/>
              </a:rPr>
              <a:t>"+"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       </a:t>
            </a:r>
            <a:r>
              <a:rPr lang="mr-IN" sz="2000" dirty="0" err="1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000" dirty="0" err="1">
                <a:solidFill>
                  <a:srgbClr val="000000"/>
                </a:solidFill>
                <a:latin typeface="Menlo-Regular" charset="0"/>
              </a:rPr>
              <a:t>state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000" dirty="0">
                <a:solidFill>
                  <a:srgbClr val="F4005F"/>
                </a:solidFill>
                <a:latin typeface="Menlo-Regular" charset="0"/>
              </a:rPr>
              <a:t>+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000" dirty="0">
                <a:solidFill>
                  <a:srgbClr val="9D65FF"/>
                </a:solidFill>
                <a:latin typeface="Menlo-Regular" charset="0"/>
              </a:rPr>
              <a:t>1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(action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is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&amp;&amp;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(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)action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EC4307"/>
                </a:solidFill>
                <a:latin typeface="Menlo-Regular" charset="0"/>
              </a:rPr>
              <a:t>"-"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mr-IN" sz="2000" dirty="0" err="1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000" dirty="0" err="1">
                <a:solidFill>
                  <a:srgbClr val="000000"/>
                </a:solidFill>
                <a:latin typeface="Menlo-Regular" charset="0"/>
              </a:rPr>
              <a:t>state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000" dirty="0">
                <a:solidFill>
                  <a:srgbClr val="F4005F"/>
                </a:solidFill>
                <a:latin typeface="Menlo-Regular" charset="0"/>
              </a:rPr>
              <a:t>-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000" dirty="0">
                <a:solidFill>
                  <a:srgbClr val="9D65FF"/>
                </a:solidFill>
                <a:latin typeface="Menlo-Regular" charset="0"/>
              </a:rPr>
              <a:t>1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endParaRPr lang="mr-IN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state;</a:t>
            </a: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}, </a:t>
            </a:r>
            <a:r>
              <a:rPr lang="mr-IN" sz="2000" dirty="0">
                <a:solidFill>
                  <a:srgbClr val="9D65FF"/>
                </a:solidFill>
                <a:latin typeface="Menlo-Regular" charset="0"/>
              </a:rPr>
              <a:t>10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); </a:t>
            </a:r>
          </a:p>
          <a:p>
            <a:endParaRPr lang="mr-IN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/>
          </a:p>
        </p:txBody>
      </p:sp>
      <p:sp>
        <p:nvSpPr>
          <p:cNvPr id="3" name="Rectangle 2"/>
          <p:cNvSpPr/>
          <p:nvPr/>
        </p:nvSpPr>
        <p:spPr>
          <a:xfrm>
            <a:off x="3214688" y="714375"/>
            <a:ext cx="1042988" cy="542925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81524" y="1481138"/>
            <a:ext cx="2005013" cy="542925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09675" y="2276475"/>
            <a:ext cx="2819400" cy="542925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09675" y="3157537"/>
            <a:ext cx="2819400" cy="542925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934075" y="4240976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F4005F"/>
                </a:solidFill>
                <a:latin typeface="Menlo-Regular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Counter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Value {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 }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inc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() { Value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 }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dec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() { Value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--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 }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5AA314"/>
                </a:solidFill>
                <a:latin typeface="Menlo-Regular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val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 { Value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val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 }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83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451976" cy="6858000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counter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Store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&gt;();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Assert.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Equals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9D65FF"/>
                </a:solidFill>
                <a:latin typeface="Menlo-Regular" charset="0"/>
              </a:rPr>
              <a:t>0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counter.State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counter.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Dispatch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9D65FF"/>
                </a:solidFill>
                <a:latin typeface="Menlo-Regular" charset="0"/>
              </a:rPr>
              <a:t>5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Assert.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Equals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9D65FF"/>
                </a:solidFill>
                <a:latin typeface="Menlo-Regular" charset="0"/>
              </a:rPr>
              <a:t>5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counter.State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counter.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Dispatch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EC4307"/>
                </a:solidFill>
                <a:latin typeface="Menlo-Regular" charset="0"/>
              </a:rPr>
              <a:t>"+"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Assert.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Equals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9D65FF"/>
                </a:solidFill>
                <a:latin typeface="Menlo-Regular" charset="0"/>
              </a:rPr>
              <a:t>6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counter.State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counter.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Dispatch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EC4307"/>
                </a:solidFill>
                <a:latin typeface="Menlo-Regular" charset="0"/>
              </a:rPr>
              <a:t>"-"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Assert.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Equals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9D65FF"/>
                </a:solidFill>
                <a:latin typeface="Menlo-Regular" charset="0"/>
              </a:rPr>
              <a:t>5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counter.State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614363" y="22288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7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get?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Replayability</a:t>
            </a:r>
            <a:endParaRPr lang="en-US" dirty="0" smtClean="0"/>
          </a:p>
          <a:p>
            <a:r>
              <a:rPr lang="en-US" dirty="0" smtClean="0"/>
              <a:t>Testability</a:t>
            </a:r>
          </a:p>
          <a:p>
            <a:r>
              <a:rPr lang="en-US" dirty="0" smtClean="0"/>
              <a:t>Time travel debugging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63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77557" y="2828836"/>
            <a:ext cx="24368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Demo</a:t>
            </a:r>
            <a:endParaRPr lang="en-US" sz="7200" dirty="0"/>
          </a:p>
        </p:txBody>
      </p:sp>
      <p:sp>
        <p:nvSpPr>
          <p:cNvPr id="3" name="TextBox 2"/>
          <p:cNvSpPr txBox="1"/>
          <p:nvPr/>
        </p:nvSpPr>
        <p:spPr>
          <a:xfrm>
            <a:off x="285750" y="6172200"/>
            <a:ext cx="362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todomvc-pxmnrwujyf.now.sh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13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 or high </a:t>
            </a:r>
            <a:r>
              <a:rPr lang="en-US" dirty="0" smtClean="0"/>
              <a:t>load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5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Backends</a:t>
            </a:r>
            <a:r>
              <a:rPr lang="en-US" dirty="0" smtClean="0"/>
              <a:t> are easy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Just write domain model</a:t>
            </a:r>
          </a:p>
          <a:p>
            <a:r>
              <a:rPr lang="en-US" dirty="0" smtClean="0"/>
              <a:t>Write </a:t>
            </a:r>
            <a:r>
              <a:rPr lang="en-US" dirty="0" err="1" smtClean="0"/>
              <a:t>persistance</a:t>
            </a:r>
            <a:r>
              <a:rPr lang="en-US" dirty="0" smtClean="0"/>
              <a:t> layer</a:t>
            </a:r>
          </a:p>
          <a:p>
            <a:r>
              <a:rPr lang="en-US" dirty="0" smtClean="0"/>
              <a:t>Write business logic and validation</a:t>
            </a:r>
          </a:p>
          <a:p>
            <a:r>
              <a:rPr lang="en-US" dirty="0" smtClean="0"/>
              <a:t>Handle incoming requests and map domain models to DTOs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45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99 issues, but scaling is the biggest 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Ordering message requests</a:t>
            </a:r>
          </a:p>
          <a:p>
            <a:r>
              <a:rPr lang="en-US" dirty="0" smtClean="0"/>
              <a:t>State </a:t>
            </a:r>
            <a:r>
              <a:rPr lang="mr-IN" dirty="0" smtClean="0"/>
              <a:t>–</a:t>
            </a:r>
            <a:r>
              <a:rPr lang="en-US" dirty="0" smtClean="0"/>
              <a:t> location and access</a:t>
            </a:r>
          </a:p>
          <a:p>
            <a:r>
              <a:rPr lang="en-US" dirty="0" smtClean="0"/>
              <a:t>Auditing</a:t>
            </a:r>
          </a:p>
          <a:p>
            <a:r>
              <a:rPr lang="en-US" dirty="0" smtClean="0"/>
              <a:t>Retroactive features</a:t>
            </a:r>
          </a:p>
          <a:p>
            <a:r>
              <a:rPr lang="en-US" dirty="0" smtClean="0"/>
              <a:t>Scaling?</a:t>
            </a:r>
          </a:p>
          <a:p>
            <a:r>
              <a:rPr lang="en-US" dirty="0" smtClean="0"/>
              <a:t>Reusing?</a:t>
            </a:r>
          </a:p>
          <a:p>
            <a:r>
              <a:rPr lang="en-US" dirty="0" err="1" smtClean="0"/>
              <a:t>Spliting</a:t>
            </a:r>
            <a:r>
              <a:rPr lang="en-US" dirty="0" smtClean="0"/>
              <a:t> code for easier development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51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paradigms do we have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CQRS </a:t>
            </a:r>
            <a:r>
              <a:rPr lang="mr-IN" dirty="0" smtClean="0"/>
              <a:t>–</a:t>
            </a:r>
            <a:r>
              <a:rPr lang="en-US" dirty="0" smtClean="0"/>
              <a:t> command query responsibility segregation </a:t>
            </a:r>
          </a:p>
          <a:p>
            <a:r>
              <a:rPr lang="en-US" dirty="0" smtClean="0"/>
              <a:t>Event sourcing </a:t>
            </a:r>
            <a:r>
              <a:rPr lang="mr-IN" dirty="0" smtClean="0"/>
              <a:t>–</a:t>
            </a:r>
            <a:r>
              <a:rPr lang="en-US" dirty="0" smtClean="0"/>
              <a:t> only save events in the database</a:t>
            </a:r>
          </a:p>
          <a:p>
            <a:pPr lvl="1"/>
            <a:r>
              <a:rPr lang="en-US" dirty="0" smtClean="0"/>
              <a:t>Write only database with snapshot for easier querying</a:t>
            </a:r>
          </a:p>
          <a:p>
            <a:r>
              <a:rPr lang="en-US" dirty="0" smtClean="0"/>
              <a:t>Actors</a:t>
            </a:r>
          </a:p>
          <a:p>
            <a:r>
              <a:rPr lang="en-US" dirty="0" err="1" smtClean="0"/>
              <a:t>Microservices</a:t>
            </a:r>
            <a:endParaRPr lang="en-US" dirty="0"/>
          </a:p>
          <a:p>
            <a:r>
              <a:rPr lang="en-US" dirty="0" err="1" smtClean="0"/>
              <a:t>Serverless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89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 is functional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beating around the bush </a:t>
            </a:r>
            <a:r>
              <a:rPr lang="mr-IN" dirty="0" smtClean="0"/>
              <a:t>–</a:t>
            </a:r>
            <a:r>
              <a:rPr lang="en-US" dirty="0" smtClean="0"/>
              <a:t> we are bashing object oriented code in favor of functional approach</a:t>
            </a:r>
          </a:p>
          <a:p>
            <a:r>
              <a:rPr lang="en-US" dirty="0" smtClean="0"/>
              <a:t>Don't change stuff, send new stuff if something changes</a:t>
            </a:r>
          </a:p>
          <a:p>
            <a:r>
              <a:rPr lang="en-US" dirty="0" smtClean="0"/>
              <a:t>Harder, less powerful, but better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50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CQRS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Commands change stuff</a:t>
            </a:r>
          </a:p>
          <a:p>
            <a:r>
              <a:rPr lang="en-US" dirty="0" smtClean="0"/>
              <a:t>Queries return stuff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59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CQRS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690688"/>
            <a:ext cx="81280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9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Actor acts as an endpoint</a:t>
            </a:r>
          </a:p>
          <a:p>
            <a:r>
              <a:rPr lang="en-US" dirty="0" smtClean="0"/>
              <a:t>It can keep private state</a:t>
            </a:r>
          </a:p>
          <a:p>
            <a:r>
              <a:rPr lang="en-US" dirty="0" smtClean="0"/>
              <a:t>Communicates via messages with other actors</a:t>
            </a:r>
          </a:p>
          <a:p>
            <a:pPr lvl="1"/>
            <a:r>
              <a:rPr lang="en-US" dirty="0" smtClean="0"/>
              <a:t>No locks, concurrent by default</a:t>
            </a:r>
          </a:p>
          <a:p>
            <a:r>
              <a:rPr lang="en-US" dirty="0" smtClean="0"/>
              <a:t>Can spawn new actors</a:t>
            </a:r>
          </a:p>
        </p:txBody>
      </p:sp>
    </p:spTree>
    <p:extLst>
      <p:ext uri="{BB962C8B-B14F-4D97-AF65-F5344CB8AC3E}">
        <p14:creationId xmlns:p14="http://schemas.microsoft.com/office/powerpoint/2010/main" val="9637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Actors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971550" y="2300288"/>
            <a:ext cx="2143125" cy="2143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Actor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096000" y="1228725"/>
            <a:ext cx="2143125" cy="214312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Actor</a:t>
            </a:r>
            <a:endParaRPr lang="en-US"/>
          </a:p>
        </p:txBody>
      </p:sp>
      <p:cxnSp>
        <p:nvCxnSpPr>
          <p:cNvPr id="11" name="Straight Arrow Connector 10"/>
          <p:cNvCxnSpPr>
            <a:stCxn id="4" idx="7"/>
            <a:endCxn id="5" idx="2"/>
          </p:cNvCxnSpPr>
          <p:nvPr/>
        </p:nvCxnSpPr>
        <p:spPr>
          <a:xfrm flipV="1">
            <a:off x="2800822" y="2300288"/>
            <a:ext cx="3295178" cy="313853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343136" y="4756546"/>
            <a:ext cx="4571529" cy="1844279"/>
            <a:chOff x="343136" y="4756546"/>
            <a:chExt cx="4571529" cy="1844279"/>
          </a:xfrm>
        </p:grpSpPr>
        <p:sp>
          <p:nvSpPr>
            <p:cNvPr id="12" name="Oval 11"/>
            <p:cNvSpPr/>
            <p:nvPr/>
          </p:nvSpPr>
          <p:spPr>
            <a:xfrm>
              <a:off x="3585926" y="5272088"/>
              <a:ext cx="1328737" cy="132873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964531" y="5272088"/>
              <a:ext cx="1328737" cy="132873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3136" y="5272088"/>
              <a:ext cx="1328737" cy="132873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Brace 14"/>
            <p:cNvSpPr/>
            <p:nvPr/>
          </p:nvSpPr>
          <p:spPr>
            <a:xfrm rot="16200000">
              <a:off x="2332435" y="2767248"/>
              <a:ext cx="592931" cy="457152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873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sourcing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Paradigm shift</a:t>
            </a:r>
          </a:p>
          <a:p>
            <a:r>
              <a:rPr lang="en-US" dirty="0" smtClean="0"/>
              <a:t>Only store events in DB</a:t>
            </a:r>
          </a:p>
          <a:p>
            <a:pPr lvl="1"/>
            <a:r>
              <a:rPr lang="en-US" dirty="0" smtClean="0"/>
              <a:t>Write only, sequential, fast</a:t>
            </a:r>
          </a:p>
          <a:p>
            <a:r>
              <a:rPr lang="en-US" dirty="0" smtClean="0"/>
              <a:t>Combines well with CQRS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17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Immutable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really advanced ones</a:t>
            </a:r>
          </a:p>
          <a:p>
            <a:r>
              <a:rPr lang="en-US" dirty="0" smtClean="0"/>
              <a:t>Treat servers as immutable objects</a:t>
            </a:r>
          </a:p>
          <a:p>
            <a:r>
              <a:rPr lang="en-US" dirty="0" smtClean="0"/>
              <a:t>Deploy services on machines as a single object and dispose</a:t>
            </a:r>
          </a:p>
          <a:p>
            <a:r>
              <a:rPr lang="en-US" dirty="0" smtClean="0"/>
              <a:t>No more upgrades!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09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Less is more</a:t>
            </a:r>
          </a:p>
          <a:p>
            <a:endParaRPr lang="en-US" dirty="0"/>
          </a:p>
          <a:p>
            <a:r>
              <a:rPr lang="en-US" dirty="0" smtClean="0"/>
              <a:t>More:</a:t>
            </a:r>
          </a:p>
          <a:p>
            <a:pPr lvl="1"/>
            <a:r>
              <a:rPr lang="en-US" dirty="0" smtClean="0"/>
              <a:t>work</a:t>
            </a:r>
          </a:p>
          <a:p>
            <a:pPr lvl="1"/>
            <a:r>
              <a:rPr lang="en-US" dirty="0" smtClean="0"/>
              <a:t>productivity</a:t>
            </a:r>
          </a:p>
          <a:p>
            <a:pPr lvl="1"/>
            <a:r>
              <a:rPr lang="en-US" dirty="0" smtClean="0"/>
              <a:t>scaling</a:t>
            </a:r>
          </a:p>
          <a:p>
            <a:pPr lvl="1"/>
            <a:r>
              <a:rPr lang="en-US" dirty="0" smtClean="0"/>
              <a:t>predictability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3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50484"/>
            <a:ext cx="15449550" cy="102997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31033" y="1081103"/>
            <a:ext cx="120514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smtClean="0">
                <a:solidFill>
                  <a:schemeClr val="bg1"/>
                </a:solidFill>
              </a:rPr>
              <a:t>Questions?</a:t>
            </a:r>
            <a:endParaRPr lang="en-US" sz="88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1514"/>
            <a:ext cx="12192000" cy="214770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4901514"/>
            <a:ext cx="12192000" cy="1607570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87288"/>
            <a:ext cx="12192000" cy="154532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0839" y="5060266"/>
            <a:ext cx="6678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Conference and Media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Partners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41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50484"/>
            <a:ext cx="15449550" cy="102997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31033" y="1081103"/>
            <a:ext cx="120514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 smtClean="0">
                <a:solidFill>
                  <a:schemeClr val="bg1"/>
                </a:solidFill>
              </a:rPr>
              <a:t>Thank you!</a:t>
            </a:r>
            <a:endParaRPr lang="en-US" sz="88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1514"/>
            <a:ext cx="12192000" cy="214770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4901514"/>
            <a:ext cx="12192000" cy="1607570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87288"/>
            <a:ext cx="12192000" cy="154532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0839" y="5060266"/>
            <a:ext cx="6678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Conference and Media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Partners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31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Immutable is unrealistic</a:t>
            </a:r>
            <a:endParaRPr lang="en-US" dirty="0"/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0" y="1690688"/>
            <a:ext cx="12192000" cy="1477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solidFill>
                  <a:srgbClr val="27BADD"/>
                </a:solidFill>
                <a:latin typeface="Menlo-Italic" charset="0"/>
              </a:rPr>
              <a:t>List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2000" i="1" dirty="0" smtClean="0">
                <a:solidFill>
                  <a:srgbClr val="27BADD"/>
                </a:solidFill>
                <a:latin typeface="Menlo-Italic" charset="0"/>
              </a:rPr>
              <a:t>Chicken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&gt; chickens;</a:t>
            </a:r>
          </a:p>
          <a:p>
            <a:endParaRPr lang="en-US" sz="2000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 smtClean="0">
                <a:solidFill>
                  <a:srgbClr val="F4005F"/>
                </a:solidFill>
                <a:latin typeface="Menlo-Regular" charset="0"/>
              </a:rPr>
              <a:t>for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sz="2000" dirty="0" err="1" smtClean="0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Menlo-Regular" charset="0"/>
              </a:rPr>
              <a:t>i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smtClean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smtClean="0">
                <a:solidFill>
                  <a:srgbClr val="9D65FF"/>
                </a:solidFill>
                <a:latin typeface="Menlo-Regular" charset="0"/>
              </a:rPr>
              <a:t>0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; </a:t>
            </a:r>
            <a:r>
              <a:rPr lang="en-US" sz="2000" dirty="0" err="1" smtClean="0">
                <a:solidFill>
                  <a:srgbClr val="000000"/>
                </a:solidFill>
                <a:latin typeface="Menlo-Regular" charset="0"/>
              </a:rPr>
              <a:t>i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smtClean="0">
                <a:solidFill>
                  <a:srgbClr val="F4005F"/>
                </a:solidFill>
                <a:latin typeface="Menlo-Regular" charset="0"/>
              </a:rPr>
              <a:t>&lt;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Menlo-Regular" charset="0"/>
              </a:rPr>
              <a:t>chickens.Count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; </a:t>
            </a:r>
            <a:r>
              <a:rPr lang="en-US" sz="2000" dirty="0" smtClean="0">
                <a:solidFill>
                  <a:srgbClr val="F4005F"/>
                </a:solidFill>
                <a:latin typeface="Menlo-Regular" charset="0"/>
              </a:rPr>
              <a:t>++</a:t>
            </a:r>
            <a:r>
              <a:rPr lang="en-US" sz="2000" dirty="0" err="1" smtClean="0">
                <a:solidFill>
                  <a:srgbClr val="000000"/>
                </a:solidFill>
                <a:latin typeface="Menlo-Regular" charset="0"/>
              </a:rPr>
              <a:t>i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    chickens[</a:t>
            </a:r>
            <a:r>
              <a:rPr lang="en-US" sz="2000" dirty="0" err="1" smtClean="0">
                <a:solidFill>
                  <a:srgbClr val="000000"/>
                </a:solidFill>
                <a:latin typeface="Menlo-Regular" charset="0"/>
              </a:rPr>
              <a:t>i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].stomach </a:t>
            </a:r>
            <a:r>
              <a:rPr lang="en-US" sz="2000" dirty="0" smtClean="0">
                <a:solidFill>
                  <a:srgbClr val="F4005F"/>
                </a:solidFill>
                <a:latin typeface="Menlo-Regular" charset="0"/>
              </a:rPr>
              <a:t>+=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 food;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0" y="4493579"/>
            <a:ext cx="12192000" cy="56606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err="1" smtClean="0">
                <a:solidFill>
                  <a:srgbClr val="27BADD"/>
                </a:solidFill>
                <a:latin typeface="Menlo-Italic" charset="0"/>
              </a:rPr>
              <a:t>IEnumerable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2000" i="1" dirty="0" smtClean="0">
                <a:solidFill>
                  <a:srgbClr val="27BADD"/>
                </a:solidFill>
                <a:latin typeface="Menlo-Italic" charset="0"/>
              </a:rPr>
              <a:t>Chicken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&gt; </a:t>
            </a:r>
            <a:r>
              <a:rPr lang="en-US" sz="2000" dirty="0" err="1" smtClean="0">
                <a:solidFill>
                  <a:srgbClr val="5AA314"/>
                </a:solidFill>
                <a:latin typeface="Menlo-Regular" charset="0"/>
              </a:rPr>
              <a:t>FeedChickens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(</a:t>
            </a:r>
          </a:p>
          <a:p>
            <a:r>
              <a:rPr lang="en-US" sz="2000" i="1" dirty="0" smtClean="0">
                <a:solidFill>
                  <a:srgbClr val="000000"/>
                </a:solidFill>
                <a:latin typeface="Menlo-Regular" charset="0"/>
              </a:rPr>
              <a:t>				</a:t>
            </a:r>
            <a:r>
              <a:rPr lang="en-US" sz="2000" i="1" dirty="0" err="1" smtClean="0">
                <a:solidFill>
                  <a:srgbClr val="27BADD"/>
                </a:solidFill>
                <a:latin typeface="Menlo-Italic" charset="0"/>
              </a:rPr>
              <a:t>IEnumerable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2000" i="1" dirty="0" smtClean="0">
                <a:solidFill>
                  <a:srgbClr val="27BADD"/>
                </a:solidFill>
                <a:latin typeface="Menlo-Italic" charset="0"/>
              </a:rPr>
              <a:t>Chicken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&gt; chickens,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				</a:t>
            </a:r>
            <a:r>
              <a:rPr lang="en-US" sz="2000" dirty="0" err="1" smtClean="0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 food)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 =&gt; chickens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            .</a:t>
            </a:r>
            <a:r>
              <a:rPr lang="en-US" sz="2000" dirty="0" smtClean="0">
                <a:solidFill>
                  <a:srgbClr val="5AA314"/>
                </a:solidFill>
                <a:latin typeface="Menlo-Regular" charset="0"/>
              </a:rPr>
              <a:t>Select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(x </a:t>
            </a:r>
            <a:r>
              <a:rPr lang="en-US" sz="2000" dirty="0" smtClean="0">
                <a:solidFill>
                  <a:srgbClr val="F4005F"/>
                </a:solidFill>
                <a:latin typeface="Menlo-Regular" charset="0"/>
              </a:rPr>
              <a:t>=&gt;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smtClean="0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i="1" dirty="0" smtClean="0">
                <a:solidFill>
                  <a:srgbClr val="27BADD"/>
                </a:solidFill>
                <a:latin typeface="Menlo-Italic" charset="0"/>
              </a:rPr>
              <a:t>Chicken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 err="1" smtClean="0">
                <a:solidFill>
                  <a:srgbClr val="000000"/>
                </a:solidFill>
                <a:latin typeface="Menlo-Regular" charset="0"/>
              </a:rPr>
              <a:t>x.stomach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smtClean="0">
                <a:solidFill>
                  <a:srgbClr val="F4005F"/>
                </a:solidFill>
                <a:latin typeface="Menlo-Regular" charset="0"/>
              </a:rPr>
              <a:t>+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 food));</a:t>
            </a:r>
          </a:p>
          <a:p>
            <a:endParaRPr lang="is-IS" sz="2000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is-IS" sz="2000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is-IS" sz="2000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74207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31107" y="1443841"/>
            <a:ext cx="972978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i="1" dirty="0">
              <a:solidFill>
                <a:srgbClr val="24292E"/>
              </a:solidFill>
              <a:latin typeface="-apple-system" charset="0"/>
            </a:endParaRPr>
          </a:p>
          <a:p>
            <a:pPr lvl="1"/>
            <a:r>
              <a:rPr lang="en-US" sz="3600" i="1" dirty="0">
                <a:solidFill>
                  <a:srgbClr val="24292E"/>
                </a:solidFill>
                <a:latin typeface="-apple-system" charset="0"/>
              </a:rPr>
              <a:t>"</a:t>
            </a:r>
            <a:r>
              <a:rPr lang="en-US" sz="3600" i="1" dirty="0" smtClean="0">
                <a:solidFill>
                  <a:srgbClr val="24292E"/>
                </a:solidFill>
                <a:latin typeface="-apple-system" charset="0"/>
              </a:rPr>
              <a:t>Not </a:t>
            </a:r>
            <a:r>
              <a:rPr lang="en-US" sz="3600" i="1" dirty="0">
                <a:solidFill>
                  <a:srgbClr val="24292E"/>
                </a:solidFill>
                <a:latin typeface="-apple-system" charset="0"/>
              </a:rPr>
              <a:t>about potential power of doing more - it's about </a:t>
            </a:r>
            <a:r>
              <a:rPr lang="en-US" sz="3600" b="1" i="1" dirty="0">
                <a:solidFill>
                  <a:srgbClr val="24292E"/>
                </a:solidFill>
                <a:latin typeface="-apple-system" charset="0"/>
              </a:rPr>
              <a:t>exploiting properties you gain by doing less</a:t>
            </a:r>
            <a:r>
              <a:rPr lang="en-US" sz="3600" i="1" dirty="0" smtClean="0">
                <a:solidFill>
                  <a:srgbClr val="24292E"/>
                </a:solidFill>
                <a:latin typeface="-apple-system" charset="0"/>
              </a:rPr>
              <a:t>."</a:t>
            </a:r>
            <a:endParaRPr lang="en-US" sz="3600" i="1" dirty="0" smtClean="0"/>
          </a:p>
          <a:p>
            <a:endParaRPr lang="en-US" sz="3600" i="1" dirty="0" smtClean="0"/>
          </a:p>
          <a:p>
            <a:r>
              <a:rPr lang="en-US" sz="3600" i="1" dirty="0"/>
              <a:t>	</a:t>
            </a:r>
            <a:r>
              <a:rPr lang="en-US" sz="3600" i="1" dirty="0" smtClean="0"/>
              <a:t>- Cheng Lou</a:t>
            </a:r>
            <a:r>
              <a:rPr lang="en-US" sz="3600" i="1" dirty="0"/>
              <a:t/>
            </a:r>
            <a:br>
              <a:rPr lang="en-US" sz="3600" i="1" dirty="0"/>
            </a:b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5056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are already limiting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Patterns: MVC</a:t>
            </a:r>
          </a:p>
          <a:p>
            <a:r>
              <a:rPr lang="en-US" dirty="0" smtClean="0"/>
              <a:t>Architecture: 3-tier</a:t>
            </a:r>
          </a:p>
          <a:p>
            <a:r>
              <a:rPr lang="en-US" dirty="0" smtClean="0"/>
              <a:t>Convention: Controllers, Models, Repositories</a:t>
            </a:r>
          </a:p>
          <a:p>
            <a:endParaRPr lang="en-US" dirty="0"/>
          </a:p>
          <a:p>
            <a:r>
              <a:rPr lang="en-US" dirty="0" smtClean="0"/>
              <a:t>We do this to get predictability</a:t>
            </a:r>
          </a:p>
          <a:p>
            <a:r>
              <a:rPr lang="en-US" dirty="0" smtClean="0"/>
              <a:t>But paradigms are useful only so much, reaching the end of a paradigm hurts</a:t>
            </a:r>
            <a:r>
              <a:rPr lang="mr-IN" dirty="0" smtClean="0"/>
              <a:t>…</a:t>
            </a:r>
            <a:r>
              <a:rPr lang="en-US" dirty="0" smtClean="0"/>
              <a:t>productivity, morale and it costs money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77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Layered approach to immutability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Patterns </a:t>
            </a:r>
            <a:r>
              <a:rPr lang="mr-IN" dirty="0" smtClean="0"/>
              <a:t>–</a:t>
            </a:r>
            <a:r>
              <a:rPr lang="en-US" dirty="0" smtClean="0"/>
              <a:t> I promise I won't modify this value</a:t>
            </a:r>
          </a:p>
          <a:p>
            <a:r>
              <a:rPr lang="en-US" dirty="0" smtClean="0"/>
              <a:t>Libraries </a:t>
            </a:r>
            <a:r>
              <a:rPr lang="mr-IN" dirty="0" smtClean="0"/>
              <a:t>–</a:t>
            </a:r>
            <a:r>
              <a:rPr lang="en-US" dirty="0" smtClean="0"/>
              <a:t> Protect me from myself (</a:t>
            </a:r>
            <a:r>
              <a:rPr lang="en-US" dirty="0" err="1" smtClean="0"/>
              <a:t>ImmutableCollection</a:t>
            </a:r>
            <a:r>
              <a:rPr lang="en-US" dirty="0" smtClean="0"/>
              <a:t>)</a:t>
            </a:r>
          </a:p>
          <a:p>
            <a:r>
              <a:rPr lang="en-US" dirty="0" smtClean="0"/>
              <a:t>Language </a:t>
            </a:r>
            <a:r>
              <a:rPr lang="mr-IN" dirty="0" smtClean="0"/>
              <a:t>–</a:t>
            </a:r>
            <a:r>
              <a:rPr lang="en-US" dirty="0" smtClean="0"/>
              <a:t> F#, </a:t>
            </a:r>
            <a:r>
              <a:rPr lang="en-US" dirty="0" err="1" smtClean="0"/>
              <a:t>Erlang</a:t>
            </a:r>
            <a:r>
              <a:rPr lang="en-US" dirty="0" smtClean="0"/>
              <a:t>/Elixir, </a:t>
            </a:r>
            <a:r>
              <a:rPr lang="en-US" dirty="0" err="1" smtClean="0"/>
              <a:t>OCaml</a:t>
            </a:r>
            <a:r>
              <a:rPr lang="en-US" dirty="0" smtClean="0"/>
              <a:t>, Haskell</a:t>
            </a:r>
          </a:p>
          <a:p>
            <a:r>
              <a:rPr lang="en-US" dirty="0" smtClean="0"/>
              <a:t>Paradigm/Platform </a:t>
            </a:r>
            <a:r>
              <a:rPr lang="mr-IN" dirty="0" smtClean="0"/>
              <a:t>–</a:t>
            </a:r>
            <a:r>
              <a:rPr lang="en-US" dirty="0" smtClean="0"/>
              <a:t> Haskell, </a:t>
            </a:r>
            <a:r>
              <a:rPr lang="en-US" dirty="0" err="1" smtClean="0"/>
              <a:t>Erlang</a:t>
            </a:r>
            <a:endParaRPr lang="en-US" dirty="0" smtClean="0"/>
          </a:p>
          <a:p>
            <a:r>
              <a:rPr lang="en-US" dirty="0" smtClean="0"/>
              <a:t>Infrastructure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94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inner loop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074753417"/>
              </p:ext>
            </p:extLst>
          </p:nvPr>
        </p:nvGraphicFramePr>
        <p:xfrm>
          <a:off x="2032000" y="133403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9895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flow</a:t>
            </a:r>
            <a:endParaRPr lang="en-US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2683598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/>
          <p:cNvSpPr/>
          <p:nvPr/>
        </p:nvSpPr>
        <p:spPr>
          <a:xfrm>
            <a:off x="3967162" y="1764505"/>
            <a:ext cx="4257675" cy="332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319198" y="5167309"/>
            <a:ext cx="3553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Security, validation</a:t>
            </a:r>
            <a:r>
              <a:rPr lang="en-US" dirty="0" smtClean="0"/>
              <a:t>, logging</a:t>
            </a:r>
            <a:r>
              <a:rPr lang="en-US" smtClean="0"/>
              <a:t>, metrics</a:t>
            </a:r>
          </a:p>
        </p:txBody>
      </p:sp>
    </p:spTree>
    <p:extLst>
      <p:ext uri="{BB962C8B-B14F-4D97-AF65-F5344CB8AC3E}">
        <p14:creationId xmlns:p14="http://schemas.microsoft.com/office/powerpoint/2010/main" val="158586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1078</TotalTime>
  <Words>705</Words>
  <Application>Microsoft Macintosh PowerPoint</Application>
  <PresentationFormat>Widescreen</PresentationFormat>
  <Paragraphs>205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-apple-system</vt:lpstr>
      <vt:lpstr>Arial</vt:lpstr>
      <vt:lpstr>Calibri</vt:lpstr>
      <vt:lpstr>Calibri Light</vt:lpstr>
      <vt:lpstr>Consolas</vt:lpstr>
      <vt:lpstr>Fira Code</vt:lpstr>
      <vt:lpstr>Mangal</vt:lpstr>
      <vt:lpstr>Menlo-Italic</vt:lpstr>
      <vt:lpstr>Menlo-Regular</vt:lpstr>
      <vt:lpstr>Office Theme</vt:lpstr>
      <vt:lpstr>PowerPoint Presentation</vt:lpstr>
      <vt:lpstr>Agenda</vt:lpstr>
      <vt:lpstr>Immutability is functional</vt:lpstr>
      <vt:lpstr>Immutable is unrealistic</vt:lpstr>
      <vt:lpstr>PowerPoint Presentation</vt:lpstr>
      <vt:lpstr>You are already limiting yourself</vt:lpstr>
      <vt:lpstr>Layered approach to immutability</vt:lpstr>
      <vt:lpstr>Developer inner loop</vt:lpstr>
      <vt:lpstr>Data flow</vt:lpstr>
      <vt:lpstr>TDD forces you to work this way</vt:lpstr>
      <vt:lpstr>All observable on the frontend front</vt:lpstr>
      <vt:lpstr>Frontent is "easy"</vt:lpstr>
      <vt:lpstr>Binding</vt:lpstr>
      <vt:lpstr>Trees are hard</vt:lpstr>
      <vt:lpstr>Observables are real objects</vt:lpstr>
      <vt:lpstr>MVVM made simple</vt:lpstr>
      <vt:lpstr>MVC</vt:lpstr>
      <vt:lpstr>Let's change paradigm -&gt; immutable</vt:lpstr>
      <vt:lpstr>Redux</vt:lpstr>
      <vt:lpstr>PowerPoint Presentation</vt:lpstr>
      <vt:lpstr>PowerPoint Presentation</vt:lpstr>
      <vt:lpstr>PowerPoint Presentation</vt:lpstr>
      <vt:lpstr>PowerPoint Presentation</vt:lpstr>
      <vt:lpstr>What do we get?</vt:lpstr>
      <vt:lpstr>PowerPoint Presentation</vt:lpstr>
      <vt:lpstr>Hell or high load</vt:lpstr>
      <vt:lpstr>Backends are easy</vt:lpstr>
      <vt:lpstr>99 issues, but scaling is the biggest one</vt:lpstr>
      <vt:lpstr>What paradigms do we have here</vt:lpstr>
      <vt:lpstr>CQRS</vt:lpstr>
      <vt:lpstr>CQRS</vt:lpstr>
      <vt:lpstr>Actors</vt:lpstr>
      <vt:lpstr>Actors</vt:lpstr>
      <vt:lpstr>Event sourcing</vt:lpstr>
      <vt:lpstr>Immutable architecture</vt:lpstr>
      <vt:lpstr>Conclusion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Matija Bošnjaković</dc:creator>
  <cp:lastModifiedBy>Toni Petrina</cp:lastModifiedBy>
  <cp:revision>77</cp:revision>
  <dcterms:created xsi:type="dcterms:W3CDTF">2016-09-26T13:01:23Z</dcterms:created>
  <dcterms:modified xsi:type="dcterms:W3CDTF">2017-10-21T11:23:25Z</dcterms:modified>
</cp:coreProperties>
</file>